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65" r:id="rId2"/>
    <p:sldId id="257" r:id="rId3"/>
    <p:sldId id="260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705" autoAdjust="0"/>
  </p:normalViewPr>
  <p:slideViewPr>
    <p:cSldViewPr>
      <p:cViewPr varScale="1">
        <p:scale>
          <a:sx n="75" d="100"/>
          <a:sy n="75" d="100"/>
        </p:scale>
        <p:origin x="-99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7A847CFC-816F-41D0-AAC0-9BF4FEBC753E}" type="datetimeFigureOut">
              <a:rPr lang="es-ES" smtClean="0"/>
              <a:pPr/>
              <a:t>12/03/2012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Mediterranean food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Toni Ortiz González</a:t>
            </a:r>
          </a:p>
          <a:p>
            <a:r>
              <a:rPr lang="es-ES" dirty="0" smtClean="0"/>
              <a:t>Jordi Quirós </a:t>
            </a:r>
            <a:r>
              <a:rPr lang="es-ES" dirty="0" err="1" smtClean="0"/>
              <a:t>Berbel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97988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is Mediterranean food?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900000">
            <a:off x="3471884" y="1013979"/>
            <a:ext cx="5078050" cy="507762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ffectLst/>
              </a:rPr>
              <a:t>Mediterranean diet is known as feeding mode based on an idealization of some dietary patterns of the Mediterranean </a:t>
            </a:r>
            <a:r>
              <a:rPr lang="en-US" dirty="0" smtClean="0">
                <a:effectLst/>
              </a:rPr>
              <a:t>countries.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642620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err="1" smtClean="0"/>
              <a:t>Features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 rot="900000">
            <a:off x="3471884" y="1013979"/>
            <a:ext cx="5078050" cy="5077623"/>
          </a:xfrm>
        </p:spPr>
        <p:txBody>
          <a:bodyPr/>
          <a:lstStyle/>
          <a:p>
            <a:pPr>
              <a:buFontTx/>
              <a:buChar char="-"/>
            </a:pPr>
            <a:endParaRPr lang="en-US" dirty="0" smtClean="0">
              <a:effectLst/>
            </a:endParaRPr>
          </a:p>
          <a:p>
            <a:pPr>
              <a:buFontTx/>
              <a:buChar char="-"/>
            </a:pPr>
            <a:endParaRPr lang="en-US" dirty="0">
              <a:effectLst/>
            </a:endParaRPr>
          </a:p>
          <a:p>
            <a:pPr>
              <a:buFontTx/>
              <a:buChar char="-"/>
            </a:pPr>
            <a:r>
              <a:rPr lang="en-US" dirty="0" smtClean="0">
                <a:effectLst/>
              </a:rPr>
              <a:t>High </a:t>
            </a:r>
            <a:r>
              <a:rPr lang="en-US" dirty="0">
                <a:effectLst/>
              </a:rPr>
              <a:t>consumption of </a:t>
            </a:r>
            <a:r>
              <a:rPr lang="en-US" dirty="0" smtClean="0">
                <a:effectLst/>
              </a:rPr>
              <a:t>plant products.</a:t>
            </a:r>
          </a:p>
          <a:p>
            <a:pPr>
              <a:buFontTx/>
              <a:buChar char="-"/>
            </a:pPr>
            <a:endParaRPr lang="en-US" dirty="0" smtClean="0">
              <a:effectLst/>
            </a:endParaRPr>
          </a:p>
          <a:p>
            <a:pPr>
              <a:buFontTx/>
              <a:buChar char="-"/>
            </a:pPr>
            <a:r>
              <a:rPr lang="en-US" dirty="0" smtClean="0">
                <a:effectLst/>
              </a:rPr>
              <a:t>Olive </a:t>
            </a:r>
            <a:r>
              <a:rPr lang="en-US" dirty="0">
                <a:effectLst/>
              </a:rPr>
              <a:t>oil as main </a:t>
            </a:r>
            <a:r>
              <a:rPr lang="en-US" dirty="0" smtClean="0">
                <a:effectLst/>
              </a:rPr>
              <a:t>fat.</a:t>
            </a:r>
          </a:p>
          <a:p>
            <a:pPr>
              <a:buFontTx/>
              <a:buChar char="-"/>
            </a:pPr>
            <a:endParaRPr lang="en-US" dirty="0" smtClean="0">
              <a:effectLst/>
            </a:endParaRPr>
          </a:p>
          <a:p>
            <a:pPr>
              <a:buFontTx/>
              <a:buChar char="-"/>
            </a:pPr>
            <a:r>
              <a:rPr lang="en-US" dirty="0" smtClean="0">
                <a:effectLst/>
              </a:rPr>
              <a:t>Regular </a:t>
            </a:r>
            <a:r>
              <a:rPr lang="en-US" dirty="0">
                <a:effectLst/>
              </a:rPr>
              <a:t>consumption of wine in moderate amounts.</a:t>
            </a:r>
            <a:endParaRPr lang="es-ES" dirty="0">
              <a:effectLst/>
            </a:endParaRPr>
          </a:p>
          <a:p>
            <a:pPr>
              <a:buFontTx/>
              <a:buChar char="-"/>
            </a:pPr>
            <a:endParaRPr lang="en-US" dirty="0" smtClean="0">
              <a:effectLst/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7521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err="1" smtClean="0"/>
              <a:t>Why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good</a:t>
            </a:r>
            <a:r>
              <a:rPr lang="es-ES" dirty="0" smtClean="0"/>
              <a:t> </a:t>
            </a:r>
            <a:r>
              <a:rPr lang="es-ES" dirty="0" err="1" smtClean="0"/>
              <a:t>Mediterranean</a:t>
            </a:r>
            <a:r>
              <a:rPr lang="es-ES" dirty="0" smtClean="0"/>
              <a:t> </a:t>
            </a:r>
            <a:r>
              <a:rPr lang="es-ES" dirty="0" err="1" smtClean="0"/>
              <a:t>food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900000">
            <a:off x="3466826" y="1052395"/>
            <a:ext cx="5374905" cy="507762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>
                <a:effectLst/>
              </a:rPr>
              <a:t>The fat of oil </a:t>
            </a:r>
            <a:r>
              <a:rPr lang="en-US" dirty="0">
                <a:effectLst/>
              </a:rPr>
              <a:t>of olive. </a:t>
            </a:r>
            <a:endParaRPr lang="en-US" dirty="0" smtClean="0">
              <a:effectLst/>
            </a:endParaRPr>
          </a:p>
          <a:p>
            <a:pPr>
              <a:buFontTx/>
              <a:buChar char="-"/>
            </a:pPr>
            <a:endParaRPr lang="en-US" dirty="0" smtClean="0">
              <a:effectLst/>
            </a:endParaRPr>
          </a:p>
          <a:p>
            <a:pPr>
              <a:buFontTx/>
              <a:buChar char="-"/>
            </a:pP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blue fish have </a:t>
            </a:r>
            <a:r>
              <a:rPr lang="en-US" dirty="0" smtClean="0">
                <a:effectLst/>
              </a:rPr>
              <a:t>Omega-3.</a:t>
            </a:r>
          </a:p>
          <a:p>
            <a:pPr>
              <a:buFontTx/>
              <a:buChar char="-"/>
            </a:pPr>
            <a:endParaRPr lang="en-US" dirty="0" smtClean="0">
              <a:effectLst/>
            </a:endParaRPr>
          </a:p>
          <a:p>
            <a:pPr>
              <a:buFontTx/>
              <a:buChar char="-"/>
            </a:pP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wine </a:t>
            </a:r>
            <a:r>
              <a:rPr lang="en-US" dirty="0" smtClean="0">
                <a:effectLst/>
              </a:rPr>
              <a:t>have cardiovascular protection.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61980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eat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s-ES" dirty="0" err="1">
                <a:effectLst/>
              </a:rPr>
              <a:t>B</a:t>
            </a:r>
            <a:r>
              <a:rPr lang="es-ES" dirty="0" err="1" smtClean="0">
                <a:effectLst/>
              </a:rPr>
              <a:t>reakfast</a:t>
            </a:r>
            <a:r>
              <a:rPr lang="es-ES" dirty="0"/>
              <a:t/>
            </a:r>
            <a:br>
              <a:rPr lang="es-ES" dirty="0"/>
            </a:br>
            <a:endParaRPr lang="es-ES" dirty="0" smtClean="0"/>
          </a:p>
          <a:p>
            <a:pPr>
              <a:buFontTx/>
              <a:buChar char="-"/>
            </a:pPr>
            <a:r>
              <a:rPr lang="es-ES" dirty="0" smtClean="0">
                <a:effectLst/>
              </a:rPr>
              <a:t>A </a:t>
            </a:r>
            <a:r>
              <a:rPr lang="es-ES" dirty="0" err="1" smtClean="0">
                <a:effectLst/>
              </a:rPr>
              <a:t>little</a:t>
            </a:r>
            <a:r>
              <a:rPr lang="es-ES" dirty="0" smtClean="0">
                <a:effectLst/>
              </a:rPr>
              <a:t> lunch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  <a:p>
            <a:pPr>
              <a:buFontTx/>
              <a:buChar char="-"/>
            </a:pPr>
            <a:r>
              <a:rPr lang="es-ES" dirty="0" smtClean="0">
                <a:effectLst/>
              </a:rPr>
              <a:t>Lunch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 </a:t>
            </a:r>
          </a:p>
          <a:p>
            <a:pPr>
              <a:buFontTx/>
              <a:buChar char="-"/>
            </a:pPr>
            <a:r>
              <a:rPr lang="es-ES" dirty="0" smtClean="0">
                <a:effectLst/>
              </a:rPr>
              <a:t>A </a:t>
            </a:r>
            <a:r>
              <a:rPr lang="es-ES" dirty="0">
                <a:effectLst/>
              </a:rPr>
              <a:t>snack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 </a:t>
            </a:r>
          </a:p>
          <a:p>
            <a:pPr>
              <a:buFontTx/>
              <a:buChar char="-"/>
            </a:pPr>
            <a:r>
              <a:rPr lang="es-ES" dirty="0" err="1">
                <a:effectLst/>
              </a:rPr>
              <a:t>D</a:t>
            </a:r>
            <a:r>
              <a:rPr lang="es-ES" dirty="0" err="1" smtClean="0">
                <a:effectLst/>
              </a:rPr>
              <a:t>inner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462609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err="1" smtClean="0"/>
              <a:t>Who</a:t>
            </a:r>
            <a:r>
              <a:rPr lang="es-ES" dirty="0" smtClean="0"/>
              <a:t> are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</a:t>
            </a:r>
            <a:r>
              <a:rPr lang="es-ES" dirty="0" err="1" smtClean="0"/>
              <a:t>important</a:t>
            </a:r>
            <a:r>
              <a:rPr lang="es-ES" dirty="0" smtClean="0"/>
              <a:t> chefs in </a:t>
            </a:r>
            <a:r>
              <a:rPr lang="es-ES" dirty="0" err="1" smtClean="0"/>
              <a:t>Catalonia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dirty="0" err="1" smtClean="0"/>
              <a:t>Ferran</a:t>
            </a:r>
            <a:r>
              <a:rPr lang="es-ES" dirty="0" smtClean="0"/>
              <a:t> Adrià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- </a:t>
            </a:r>
            <a:r>
              <a:rPr lang="es-ES" sz="2000" dirty="0" smtClean="0"/>
              <a:t>El </a:t>
            </a:r>
            <a:r>
              <a:rPr lang="es-ES" sz="2000" dirty="0" err="1" smtClean="0"/>
              <a:t>Bulli</a:t>
            </a: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Carles </a:t>
            </a:r>
            <a:r>
              <a:rPr lang="es-ES" dirty="0" err="1" smtClean="0"/>
              <a:t>Gaig</a:t>
            </a:r>
            <a:endParaRPr lang="es-ES" dirty="0" smtClean="0"/>
          </a:p>
          <a:p>
            <a:pPr lvl="2">
              <a:buFontTx/>
              <a:buChar char="-"/>
            </a:pPr>
            <a:r>
              <a:rPr lang="es-ES" dirty="0" smtClean="0"/>
              <a:t>Can </a:t>
            </a:r>
            <a:r>
              <a:rPr lang="es-ES" dirty="0" err="1" smtClean="0"/>
              <a:t>Gaig</a:t>
            </a: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Miquel </a:t>
            </a:r>
            <a:r>
              <a:rPr lang="es-ES" dirty="0"/>
              <a:t>Sánchez </a:t>
            </a:r>
            <a:r>
              <a:rPr lang="es-ES" dirty="0" smtClean="0"/>
              <a:t>Romera</a:t>
            </a:r>
          </a:p>
          <a:p>
            <a:pPr lvl="2">
              <a:buFontTx/>
              <a:buChar char="-"/>
            </a:pPr>
            <a:r>
              <a:rPr lang="es-ES" dirty="0" smtClean="0"/>
              <a:t>(</a:t>
            </a:r>
            <a:r>
              <a:rPr lang="es-ES" dirty="0" err="1" smtClean="0"/>
              <a:t>Unfinished</a:t>
            </a:r>
            <a:r>
              <a:rPr lang="es-ES" dirty="0"/>
              <a:t>)</a:t>
            </a:r>
            <a:endParaRPr lang="es-ES" dirty="0" smtClean="0"/>
          </a:p>
          <a:p>
            <a:pPr>
              <a:buFontTx/>
              <a:buChar char="-"/>
            </a:pPr>
            <a:r>
              <a:rPr lang="es-ES" dirty="0" smtClean="0"/>
              <a:t>Jordi </a:t>
            </a:r>
            <a:r>
              <a:rPr lang="es-ES" dirty="0" err="1" smtClean="0"/>
              <a:t>Parramon</a:t>
            </a:r>
            <a:endParaRPr lang="es-ES" dirty="0" smtClean="0"/>
          </a:p>
          <a:p>
            <a:pPr lvl="2">
              <a:buFontTx/>
              <a:buChar char="-"/>
            </a:pPr>
            <a:r>
              <a:rPr lang="es-ES" dirty="0" smtClean="0"/>
              <a:t>Jordi </a:t>
            </a:r>
            <a:r>
              <a:rPr lang="es-ES" dirty="0" err="1" smtClean="0"/>
              <a:t>Parramon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465767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Catalonia</a:t>
            </a:r>
            <a:r>
              <a:rPr lang="es-ES" dirty="0" smtClean="0"/>
              <a:t> </a:t>
            </a:r>
            <a:r>
              <a:rPr lang="en-US" dirty="0" smtClean="0"/>
              <a:t>food</a:t>
            </a:r>
            <a:endParaRPr lang="en-US" dirty="0"/>
          </a:p>
        </p:txBody>
      </p:sp>
      <p:pic>
        <p:nvPicPr>
          <p:cNvPr id="7" name="6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0" r="1040"/>
          <a:stretch>
            <a:fillRect/>
          </a:stretch>
        </p:blipFill>
        <p:spPr/>
      </p:pic>
      <p:sp>
        <p:nvSpPr>
          <p:cNvPr id="6" name="5 Marcador de texto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/>
              </a:rPr>
              <a:t>B</a:t>
            </a:r>
            <a:r>
              <a:rPr lang="en-US" sz="2400" dirty="0" smtClean="0">
                <a:effectLst/>
              </a:rPr>
              <a:t>read </a:t>
            </a:r>
            <a:r>
              <a:rPr lang="en-US" sz="2400" dirty="0">
                <a:effectLst/>
              </a:rPr>
              <a:t>with </a:t>
            </a:r>
            <a:r>
              <a:rPr lang="en-US" sz="2400" dirty="0" smtClean="0">
                <a:effectLst/>
              </a:rPr>
              <a:t>tomatoes </a:t>
            </a:r>
            <a:r>
              <a:rPr lang="en-US" sz="2400" dirty="0">
                <a:effectLst/>
              </a:rPr>
              <a:t>and oil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42390748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Catalonia</a:t>
            </a:r>
            <a:r>
              <a:rPr lang="es-ES" dirty="0" smtClean="0"/>
              <a:t> </a:t>
            </a:r>
            <a:r>
              <a:rPr lang="es-ES" dirty="0" err="1" smtClean="0"/>
              <a:t>food</a:t>
            </a:r>
            <a:endParaRPr lang="es-ES" dirty="0"/>
          </a:p>
        </p:txBody>
      </p:sp>
      <p:pic>
        <p:nvPicPr>
          <p:cNvPr id="5" name="4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4" r="674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/>
              </a:rPr>
              <a:t>S</a:t>
            </a:r>
            <a:r>
              <a:rPr lang="en-US" sz="2400" dirty="0" smtClean="0">
                <a:effectLst/>
              </a:rPr>
              <a:t>ausage </a:t>
            </a:r>
            <a:r>
              <a:rPr lang="en-US" sz="2400" dirty="0">
                <a:effectLst/>
              </a:rPr>
              <a:t>with beans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418258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Catalonia</a:t>
            </a:r>
            <a:r>
              <a:rPr lang="es-ES" dirty="0" smtClean="0"/>
              <a:t> </a:t>
            </a:r>
            <a:r>
              <a:rPr lang="es-ES" dirty="0" err="1" smtClean="0"/>
              <a:t>food</a:t>
            </a:r>
            <a:endParaRPr lang="es-ES" dirty="0"/>
          </a:p>
        </p:txBody>
      </p:sp>
      <p:pic>
        <p:nvPicPr>
          <p:cNvPr id="5" name="4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3" r="953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/>
              </a:rPr>
              <a:t>M</a:t>
            </a:r>
            <a:r>
              <a:rPr lang="en-US" sz="2400" dirty="0" smtClean="0">
                <a:effectLst/>
              </a:rPr>
              <a:t>eatballs </a:t>
            </a:r>
            <a:r>
              <a:rPr lang="en-US" sz="2400" dirty="0">
                <a:effectLst/>
              </a:rPr>
              <a:t>with cuttlefish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xmlns="" val="168735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Catalonia</a:t>
            </a:r>
            <a:r>
              <a:rPr lang="es-ES" dirty="0" smtClean="0"/>
              <a:t> </a:t>
            </a:r>
            <a:r>
              <a:rPr lang="es-ES" dirty="0" err="1" smtClean="0"/>
              <a:t>food</a:t>
            </a:r>
            <a:endParaRPr lang="ca-ES" dirty="0"/>
          </a:p>
        </p:txBody>
      </p:sp>
      <p:pic>
        <p:nvPicPr>
          <p:cNvPr id="5" name="4 Marcador de posición de imagen" descr="patatat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432" r="6432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a-ES" dirty="0" err="1" smtClean="0"/>
              <a:t>Tortilla</a:t>
            </a:r>
            <a:r>
              <a:rPr lang="ca-ES" dirty="0" smtClean="0"/>
              <a:t> of </a:t>
            </a:r>
            <a:r>
              <a:rPr lang="ca-ES" dirty="0" err="1" smtClean="0"/>
              <a:t>potatoes</a:t>
            </a:r>
            <a:endParaRPr lang="ca-E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Catalonia</a:t>
            </a:r>
            <a:r>
              <a:rPr lang="es-ES" dirty="0" smtClean="0"/>
              <a:t> </a:t>
            </a:r>
            <a:r>
              <a:rPr lang="es-ES" dirty="0" err="1" smtClean="0"/>
              <a:t>food</a:t>
            </a:r>
            <a:endParaRPr lang="ca-ES" dirty="0"/>
          </a:p>
        </p:txBody>
      </p:sp>
      <p:pic>
        <p:nvPicPr>
          <p:cNvPr id="5" name="4 Marcador de posición de imagen" descr="250px-Calçots_i_romesco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58" r="658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a-ES" dirty="0" smtClean="0"/>
              <a:t>Calçots</a:t>
            </a:r>
            <a:endParaRPr lang="ca-E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Catalonia</a:t>
            </a:r>
            <a:r>
              <a:rPr lang="es-ES" dirty="0" smtClean="0"/>
              <a:t> </a:t>
            </a:r>
            <a:r>
              <a:rPr lang="es-ES" dirty="0" err="1" smtClean="0"/>
              <a:t>food</a:t>
            </a:r>
            <a:endParaRPr lang="ca-ES" dirty="0"/>
          </a:p>
        </p:txBody>
      </p:sp>
      <p:pic>
        <p:nvPicPr>
          <p:cNvPr id="5" name="4 Marcador de posición de imagen" descr="crema-catala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233" r="4233"/>
          <a:stretch>
            <a:fillRect/>
          </a:stretch>
        </p:blipFill>
        <p:spPr/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a-ES" dirty="0" smtClean="0"/>
              <a:t>Catalan </a:t>
            </a:r>
            <a:r>
              <a:rPr lang="ca-ES" dirty="0" err="1" smtClean="0"/>
              <a:t>Cream</a:t>
            </a:r>
            <a:endParaRPr lang="ca-E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228</TotalTime>
  <Words>124</Words>
  <Application>Microsoft Office PowerPoint</Application>
  <PresentationFormat>Presentación en pantalla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Kilter</vt:lpstr>
      <vt:lpstr>Mediterranean food</vt:lpstr>
      <vt:lpstr>What is Mediterranean food?</vt:lpstr>
      <vt:lpstr>Features</vt:lpstr>
      <vt:lpstr>Why is good Mediterranean food?</vt:lpstr>
      <vt:lpstr>When we eat?</vt:lpstr>
      <vt:lpstr>Who are the most important chefs in Catalonia?</vt:lpstr>
      <vt:lpstr>Catalonia food</vt:lpstr>
      <vt:lpstr>Catalonia food</vt:lpstr>
      <vt:lpstr>Catalonia food</vt:lpstr>
      <vt:lpstr>Catalonia food</vt:lpstr>
      <vt:lpstr>Catalonia food</vt:lpstr>
      <vt:lpstr>Catalonia food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Mediterranean food</dc:title>
  <dc:creator>Toni</dc:creator>
  <cp:lastModifiedBy>quirosberbel</cp:lastModifiedBy>
  <cp:revision>16</cp:revision>
  <dcterms:created xsi:type="dcterms:W3CDTF">2011-11-13T19:52:36Z</dcterms:created>
  <dcterms:modified xsi:type="dcterms:W3CDTF">2012-03-12T18:49:40Z</dcterms:modified>
</cp:coreProperties>
</file>